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gohoardings.com/images/web_pics/headerpp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8600" y="2057400"/>
            <a:ext cx="5029200" cy="4114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25400" dir="2700000">
              <a:srgbClr val="808080">
                <a:alpha val="75000"/>
              </a:srgbClr>
            </a:outerShdw>
          </a:effectLst>
        </p:spPr>
      </p:sp>
      <p:pic>
        <p:nvPicPr>
          <p:cNvPr id="3" name="Image 0" descr="https://slipdisc.odoads.com/media/slipdisc/media/images/image_3853239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00300"/>
            <a:ext cx="4572000" cy="3429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5" name="Text 2"/>
          <p:cNvSpPr/>
          <p:nvPr/>
        </p:nvSpPr>
        <p:spPr>
          <a:xfrm>
            <a:off x="274320" y="0"/>
            <a:ext cx="9144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000" dirty="0">
                <a:solidFill>
                  <a:srgbClr val="000000"/>
                </a:solidFill>
              </a:rPr>
              <a:t>Site name : Verna ftf Margao to Panjim/Airport</a:t>
            </a:r>
            <a:endParaRPr lang="en-US" sz="2400" dirty="0"/>
          </a:p>
          <a:p>
            <a:r>
              <a:rPr lang="en-US" sz="2000" dirty="0">
                <a:solidFill>
                  <a:srgbClr val="000000"/>
                </a:solidFill>
              </a:rPr>
              <a:t>Media Type : Billboard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669280" y="-13716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CAMPAIGN DETAILS OF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58000" y="205740"/>
            <a:ext cx="1828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SITE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943600" y="192024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000000"/>
                </a:solidFill>
              </a:rPr>
              <a:t>Name : Verna ftf Margao to Panjim/Airport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Media Type : Billboard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City : Panjim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Location : Verna ftf Margao to Panjim/Airport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GEO Location : null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Size : 6724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Illumination : Nonlit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Price : 123000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Foot fall : 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685800"/>
            <a:ext cx="18288" cy="5486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0" name="Shape 7"/>
          <p:cNvSpPr/>
          <p:nvPr/>
        </p:nvSpPr>
        <p:spPr>
          <a:xfrm>
            <a:off x="5669280" y="1371600"/>
            <a:ext cx="137160" cy="24003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11" name="Shape 8"/>
          <p:cNvSpPr/>
          <p:nvPr/>
        </p:nvSpPr>
        <p:spPr>
          <a:xfrm>
            <a:off x="5943600" y="5486400"/>
            <a:ext cx="2743200" cy="13716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2" name="Image 1" descr="https://gohoardings.com/images/web_pics/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5829300"/>
            <a:ext cx="18288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8600" y="2057400"/>
            <a:ext cx="5029200" cy="4114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25400" dir="2700000">
              <a:srgbClr val="808080">
                <a:alpha val="75000"/>
              </a:srgbClr>
            </a:outerShdw>
          </a:effectLst>
        </p:spPr>
      </p:sp>
      <p:pic>
        <p:nvPicPr>
          <p:cNvPr id="3" name="Image 0" descr="https://slipdisc.odoads.com/media/slipdisc/media/images/image_1482232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00300"/>
            <a:ext cx="4572000" cy="3429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5" name="Text 2"/>
          <p:cNvSpPr/>
          <p:nvPr/>
        </p:nvSpPr>
        <p:spPr>
          <a:xfrm>
            <a:off x="274320" y="0"/>
            <a:ext cx="9144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000" dirty="0">
                <a:solidFill>
                  <a:srgbClr val="000000"/>
                </a:solidFill>
              </a:rPr>
              <a:t>Site name : Margao Entrance</a:t>
            </a:r>
            <a:endParaRPr lang="en-US" sz="2400" dirty="0"/>
          </a:p>
          <a:p>
            <a:r>
              <a:rPr lang="en-US" sz="2000" dirty="0">
                <a:solidFill>
                  <a:srgbClr val="000000"/>
                </a:solidFill>
              </a:rPr>
              <a:t>Media Type : Billboard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669280" y="-13716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CAMPAIGN DETAILS OF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58000" y="205740"/>
            <a:ext cx="1828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SITE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943600" y="192024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000000"/>
                </a:solidFill>
              </a:rPr>
              <a:t>Name : Margao Entrance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Media Type : Billboard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City : Margao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Location : Margao Entrance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GEO Location : null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Size : 820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Illumination : Nonlit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Price : 80000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Foot fall : 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685800"/>
            <a:ext cx="18288" cy="5486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0" name="Shape 7"/>
          <p:cNvSpPr/>
          <p:nvPr/>
        </p:nvSpPr>
        <p:spPr>
          <a:xfrm>
            <a:off x="5669280" y="1371600"/>
            <a:ext cx="137160" cy="24003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11" name="Shape 8"/>
          <p:cNvSpPr/>
          <p:nvPr/>
        </p:nvSpPr>
        <p:spPr>
          <a:xfrm>
            <a:off x="5943600" y="5486400"/>
            <a:ext cx="2743200" cy="13716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2" name="Image 1" descr="https://gohoardings.com/images/web_pics/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5829300"/>
            <a:ext cx="18288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8600" y="2057400"/>
            <a:ext cx="5029200" cy="4114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63500" dist="25400" dir="2700000">
              <a:srgbClr val="808080">
                <a:alpha val="75000"/>
              </a:srgbClr>
            </a:outerShdw>
          </a:effectLst>
        </p:spPr>
      </p:sp>
      <p:pic>
        <p:nvPicPr>
          <p:cNvPr id="3" name="Image 0" descr="https://slipdisc.odoads.com/media/slipdisc/media/images/image_5490393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00300"/>
            <a:ext cx="4572000" cy="3429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5" name="Text 2"/>
          <p:cNvSpPr/>
          <p:nvPr/>
        </p:nvSpPr>
        <p:spPr>
          <a:xfrm>
            <a:off x="274320" y="0"/>
            <a:ext cx="91440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000" dirty="0">
                <a:solidFill>
                  <a:srgbClr val="000000"/>
                </a:solidFill>
              </a:rPr>
              <a:t>Site name : Mapusa Entrance</a:t>
            </a:r>
            <a:endParaRPr lang="en-US" sz="2400" dirty="0"/>
          </a:p>
          <a:p>
            <a:r>
              <a:rPr lang="en-US" sz="2000" dirty="0">
                <a:solidFill>
                  <a:srgbClr val="000000"/>
                </a:solidFill>
              </a:rPr>
              <a:t>Media Type : Billboard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669280" y="-13716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CAMPAIGN DETAILS OF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58000" y="205740"/>
            <a:ext cx="1828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SITE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943600" y="1920240"/>
            <a:ext cx="32004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500" dirty="0">
                <a:solidFill>
                  <a:srgbClr val="000000"/>
                </a:solidFill>
              </a:rPr>
              <a:t>Name : Mapusa Entrance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Media Type : Billboard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City : Mapusa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Location : Mapusa Entrance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GEO Location : null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Size : 600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Illumination : Nonlit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Price : 60000</a:t>
            </a:r>
            <a:endParaRPr lang="en-US" sz="1600" dirty="0"/>
          </a:p>
          <a:p>
            <a:r>
              <a:rPr lang="en-US" sz="1500" dirty="0">
                <a:solidFill>
                  <a:srgbClr val="000000"/>
                </a:solidFill>
              </a:rPr>
              <a:t>Foot fall : 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400" y="685800"/>
            <a:ext cx="18288" cy="5486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0" name="Shape 7"/>
          <p:cNvSpPr/>
          <p:nvPr/>
        </p:nvSpPr>
        <p:spPr>
          <a:xfrm>
            <a:off x="5669280" y="1371600"/>
            <a:ext cx="137160" cy="2400300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11" name="Shape 8"/>
          <p:cNvSpPr/>
          <p:nvPr/>
        </p:nvSpPr>
        <p:spPr>
          <a:xfrm>
            <a:off x="5943600" y="5486400"/>
            <a:ext cx="2743200" cy="13716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12" name="Image 1" descr="https://gohoardings.com/images/web_pics/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5829300"/>
            <a:ext cx="18288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gohoardings.com/images/web_pics/footerppt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2023-12-06T13:09:12Z</dcterms:created>
  <dcterms:modified xsi:type="dcterms:W3CDTF">2023-12-06T13:09:12Z</dcterms:modified>
</cp:coreProperties>
</file>